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83" r:id="rId6"/>
    <p:sldId id="295" r:id="rId7"/>
    <p:sldId id="290" r:id="rId8"/>
    <p:sldId id="293" r:id="rId9"/>
    <p:sldId id="296" r:id="rId10"/>
    <p:sldId id="294" r:id="rId11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5E3AF30-7D32-4677-95C0-A29A732F2D04}" v="12" dt="2026-02-15T10:10:19.4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67" autoAdjust="0"/>
    <p:restoredTop sz="94660"/>
  </p:normalViewPr>
  <p:slideViewPr>
    <p:cSldViewPr snapToGrid="0">
      <p:cViewPr varScale="1">
        <p:scale>
          <a:sx n="82" d="100"/>
          <a:sy n="82" d="100"/>
        </p:scale>
        <p:origin x="7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nny Tilford" userId="1700ab20-2b1c-4e6c-8c80-166aa5a5c274" providerId="ADAL" clId="{895E349F-E8A4-4665-A7D8-59DC0CD87049}"/>
    <pc:docChg chg="undo custSel addSld delSld modSld sldOrd">
      <pc:chgData name="Jonny Tilford" userId="1700ab20-2b1c-4e6c-8c80-166aa5a5c274" providerId="ADAL" clId="{895E349F-E8A4-4665-A7D8-59DC0CD87049}" dt="2026-02-15T10:10:19.439" v="2040" actId="1076"/>
      <pc:docMkLst>
        <pc:docMk/>
      </pc:docMkLst>
      <pc:sldChg chg="addSp delSp modSp mod">
        <pc:chgData name="Jonny Tilford" userId="1700ab20-2b1c-4e6c-8c80-166aa5a5c274" providerId="ADAL" clId="{895E349F-E8A4-4665-A7D8-59DC0CD87049}" dt="2026-02-02T17:56:57.348" v="1960" actId="20577"/>
        <pc:sldMkLst>
          <pc:docMk/>
          <pc:sldMk cId="3629804667" sldId="257"/>
        </pc:sldMkLst>
        <pc:spChg chg="mod">
          <ac:chgData name="Jonny Tilford" userId="1700ab20-2b1c-4e6c-8c80-166aa5a5c274" providerId="ADAL" clId="{895E349F-E8A4-4665-A7D8-59DC0CD87049}" dt="2026-02-02T17:56:57.348" v="1960" actId="20577"/>
          <ac:spMkLst>
            <pc:docMk/>
            <pc:sldMk cId="3629804667" sldId="257"/>
            <ac:spMk id="2" creationId="{04D34E85-657A-84C0-3149-06E3FEB7E27D}"/>
          </ac:spMkLst>
        </pc:spChg>
        <pc:picChg chg="add mod">
          <ac:chgData name="Jonny Tilford" userId="1700ab20-2b1c-4e6c-8c80-166aa5a5c274" providerId="ADAL" clId="{895E349F-E8A4-4665-A7D8-59DC0CD87049}" dt="2026-02-02T17:52:05.969" v="1907" actId="688"/>
          <ac:picMkLst>
            <pc:docMk/>
            <pc:sldMk cId="3629804667" sldId="257"/>
            <ac:picMk id="4" creationId="{9A6DFFDB-9815-7E5F-CDDF-2B69450AFC1D}"/>
          </ac:picMkLst>
        </pc:picChg>
        <pc:picChg chg="add mod">
          <ac:chgData name="Jonny Tilford" userId="1700ab20-2b1c-4e6c-8c80-166aa5a5c274" providerId="ADAL" clId="{895E349F-E8A4-4665-A7D8-59DC0CD87049}" dt="2026-02-02T17:52:22.501" v="1913" actId="688"/>
          <ac:picMkLst>
            <pc:docMk/>
            <pc:sldMk cId="3629804667" sldId="257"/>
            <ac:picMk id="1026" creationId="{E226CC91-029A-9613-C29C-188AB94C3FC9}"/>
          </ac:picMkLst>
        </pc:picChg>
      </pc:sldChg>
      <pc:sldChg chg="addSp delSp modSp mod ord">
        <pc:chgData name="Jonny Tilford" userId="1700ab20-2b1c-4e6c-8c80-166aa5a5c274" providerId="ADAL" clId="{895E349F-E8A4-4665-A7D8-59DC0CD87049}" dt="2026-02-02T18:11:59.725" v="2002" actId="14100"/>
        <pc:sldMkLst>
          <pc:docMk/>
          <pc:sldMk cId="949157486" sldId="283"/>
        </pc:sldMkLst>
        <pc:picChg chg="add mod">
          <ac:chgData name="Jonny Tilford" userId="1700ab20-2b1c-4e6c-8c80-166aa5a5c274" providerId="ADAL" clId="{895E349F-E8A4-4665-A7D8-59DC0CD87049}" dt="2026-02-02T18:11:57.867" v="2001" actId="14100"/>
          <ac:picMkLst>
            <pc:docMk/>
            <pc:sldMk cId="949157486" sldId="283"/>
            <ac:picMk id="2" creationId="{B4BE397B-D1DB-264C-3EC0-82C118CE833D}"/>
          </ac:picMkLst>
        </pc:picChg>
        <pc:picChg chg="add mod">
          <ac:chgData name="Jonny Tilford" userId="1700ab20-2b1c-4e6c-8c80-166aa5a5c274" providerId="ADAL" clId="{895E349F-E8A4-4665-A7D8-59DC0CD87049}" dt="2026-02-02T18:11:59.725" v="2002" actId="14100"/>
          <ac:picMkLst>
            <pc:docMk/>
            <pc:sldMk cId="949157486" sldId="283"/>
            <ac:picMk id="3" creationId="{480C28C6-8FC4-08B1-F31B-497E24EEFA0B}"/>
          </ac:picMkLst>
        </pc:picChg>
        <pc:picChg chg="add mod">
          <ac:chgData name="Jonny Tilford" userId="1700ab20-2b1c-4e6c-8c80-166aa5a5c274" providerId="ADAL" clId="{895E349F-E8A4-4665-A7D8-59DC0CD87049}" dt="2026-02-02T17:55:27.867" v="1943" actId="1076"/>
          <ac:picMkLst>
            <pc:docMk/>
            <pc:sldMk cId="949157486" sldId="283"/>
            <ac:picMk id="3078" creationId="{46A2AC9F-86F3-507A-8673-62D973FBF7A5}"/>
          </ac:picMkLst>
        </pc:picChg>
        <pc:picChg chg="add mod">
          <ac:chgData name="Jonny Tilford" userId="1700ab20-2b1c-4e6c-8c80-166aa5a5c274" providerId="ADAL" clId="{895E349F-E8A4-4665-A7D8-59DC0CD87049}" dt="2026-02-02T17:56:27.293" v="1952" actId="1076"/>
          <ac:picMkLst>
            <pc:docMk/>
            <pc:sldMk cId="949157486" sldId="283"/>
            <ac:picMk id="3080" creationId="{AC8E598D-DFE4-52D8-5CC8-AD1BE5499B6F}"/>
          </ac:picMkLst>
        </pc:picChg>
      </pc:sldChg>
      <pc:sldChg chg="addSp delSp modSp add">
        <pc:chgData name="Jonny Tilford" userId="1700ab20-2b1c-4e6c-8c80-166aa5a5c274" providerId="ADAL" clId="{895E349F-E8A4-4665-A7D8-59DC0CD87049}" dt="2026-02-02T18:12:04.093" v="2004"/>
        <pc:sldMkLst>
          <pc:docMk/>
          <pc:sldMk cId="3849776338" sldId="290"/>
        </pc:sldMkLst>
        <pc:picChg chg="add mod">
          <ac:chgData name="Jonny Tilford" userId="1700ab20-2b1c-4e6c-8c80-166aa5a5c274" providerId="ADAL" clId="{895E349F-E8A4-4665-A7D8-59DC0CD87049}" dt="2026-02-02T17:53:10.463" v="1921" actId="1076"/>
          <ac:picMkLst>
            <pc:docMk/>
            <pc:sldMk cId="3849776338" sldId="290"/>
            <ac:picMk id="2" creationId="{8C40CDA1-78CB-A649-2B60-54D106D5109C}"/>
          </ac:picMkLst>
        </pc:picChg>
        <pc:picChg chg="add mod">
          <ac:chgData name="Jonny Tilford" userId="1700ab20-2b1c-4e6c-8c80-166aa5a5c274" providerId="ADAL" clId="{895E349F-E8A4-4665-A7D8-59DC0CD87049}" dt="2026-02-02T17:53:37.422" v="1926" actId="1076"/>
          <ac:picMkLst>
            <pc:docMk/>
            <pc:sldMk cId="3849776338" sldId="290"/>
            <ac:picMk id="3" creationId="{6FE9B6AB-2E45-0DB7-C547-05DB9693D315}"/>
          </ac:picMkLst>
        </pc:picChg>
        <pc:picChg chg="add mod">
          <ac:chgData name="Jonny Tilford" userId="1700ab20-2b1c-4e6c-8c80-166aa5a5c274" providerId="ADAL" clId="{895E349F-E8A4-4665-A7D8-59DC0CD87049}" dt="2026-02-02T18:12:04.093" v="2004"/>
          <ac:picMkLst>
            <pc:docMk/>
            <pc:sldMk cId="3849776338" sldId="290"/>
            <ac:picMk id="4" creationId="{7EC8EAAB-2FCC-98F4-7851-DBB5838EAAFE}"/>
          </ac:picMkLst>
        </pc:picChg>
        <pc:picChg chg="add mod">
          <ac:chgData name="Jonny Tilford" userId="1700ab20-2b1c-4e6c-8c80-166aa5a5c274" providerId="ADAL" clId="{895E349F-E8A4-4665-A7D8-59DC0CD87049}" dt="2026-02-02T18:12:04.093" v="2004"/>
          <ac:picMkLst>
            <pc:docMk/>
            <pc:sldMk cId="3849776338" sldId="290"/>
            <ac:picMk id="5" creationId="{6AB1BC97-FC1E-313F-DD55-F576425CAA26}"/>
          </ac:picMkLst>
        </pc:picChg>
      </pc:sldChg>
      <pc:sldChg chg="addSp delSp modSp add mod">
        <pc:chgData name="Jonny Tilford" userId="1700ab20-2b1c-4e6c-8c80-166aa5a5c274" providerId="ADAL" clId="{895E349F-E8A4-4665-A7D8-59DC0CD87049}" dt="2026-02-02T18:12:13.418" v="2008" actId="1076"/>
        <pc:sldMkLst>
          <pc:docMk/>
          <pc:sldMk cId="679422176" sldId="293"/>
        </pc:sldMkLst>
        <pc:picChg chg="add mod">
          <ac:chgData name="Jonny Tilford" userId="1700ab20-2b1c-4e6c-8c80-166aa5a5c274" providerId="ADAL" clId="{895E349F-E8A4-4665-A7D8-59DC0CD87049}" dt="2026-02-02T18:12:13.418" v="2008" actId="1076"/>
          <ac:picMkLst>
            <pc:docMk/>
            <pc:sldMk cId="679422176" sldId="293"/>
            <ac:picMk id="3" creationId="{112FFA8A-60B9-3EAA-3A11-9CCAB49B72F7}"/>
          </ac:picMkLst>
        </pc:picChg>
        <pc:picChg chg="add mod">
          <ac:chgData name="Jonny Tilford" userId="1700ab20-2b1c-4e6c-8c80-166aa5a5c274" providerId="ADAL" clId="{895E349F-E8A4-4665-A7D8-59DC0CD87049}" dt="2026-02-02T18:12:05.464" v="2005"/>
          <ac:picMkLst>
            <pc:docMk/>
            <pc:sldMk cId="679422176" sldId="293"/>
            <ac:picMk id="4" creationId="{70855CC1-5535-664C-7EFB-A6BA12713A9D}"/>
          </ac:picMkLst>
        </pc:picChg>
        <pc:picChg chg="add mod">
          <ac:chgData name="Jonny Tilford" userId="1700ab20-2b1c-4e6c-8c80-166aa5a5c274" providerId="ADAL" clId="{895E349F-E8A4-4665-A7D8-59DC0CD87049}" dt="2026-02-02T18:12:05.464" v="2005"/>
          <ac:picMkLst>
            <pc:docMk/>
            <pc:sldMk cId="679422176" sldId="293"/>
            <ac:picMk id="5" creationId="{8C96825E-A3CE-2F0E-C1C7-73E0F579E2BB}"/>
          </ac:picMkLst>
        </pc:picChg>
        <pc:picChg chg="add mod">
          <ac:chgData name="Jonny Tilford" userId="1700ab20-2b1c-4e6c-8c80-166aa5a5c274" providerId="ADAL" clId="{895E349F-E8A4-4665-A7D8-59DC0CD87049}" dt="2026-02-02T18:12:11.214" v="2007" actId="1076"/>
          <ac:picMkLst>
            <pc:docMk/>
            <pc:sldMk cId="679422176" sldId="293"/>
            <ac:picMk id="4100" creationId="{8DC25ED5-33F5-6F33-7190-9CC87509C45E}"/>
          </ac:picMkLst>
        </pc:picChg>
      </pc:sldChg>
      <pc:sldChg chg="addSp delSp modSp add mod">
        <pc:chgData name="Jonny Tilford" userId="1700ab20-2b1c-4e6c-8c80-166aa5a5c274" providerId="ADAL" clId="{895E349F-E8A4-4665-A7D8-59DC0CD87049}" dt="2026-02-03T14:38:37.013" v="2026" actId="1076"/>
        <pc:sldMkLst>
          <pc:docMk/>
          <pc:sldMk cId="3758107725" sldId="294"/>
        </pc:sldMkLst>
        <pc:picChg chg="add mod">
          <ac:chgData name="Jonny Tilford" userId="1700ab20-2b1c-4e6c-8c80-166aa5a5c274" providerId="ADAL" clId="{895E349F-E8A4-4665-A7D8-59DC0CD87049}" dt="2026-02-03T14:38:37.013" v="2026" actId="1076"/>
          <ac:picMkLst>
            <pc:docMk/>
            <pc:sldMk cId="3758107725" sldId="294"/>
            <ac:picMk id="2" creationId="{AAD1CA41-7E96-0FCA-09E3-F1702A8FD94D}"/>
          </ac:picMkLst>
        </pc:picChg>
        <pc:picChg chg="add mod">
          <ac:chgData name="Jonny Tilford" userId="1700ab20-2b1c-4e6c-8c80-166aa5a5c274" providerId="ADAL" clId="{895E349F-E8A4-4665-A7D8-59DC0CD87049}" dt="2026-02-03T14:38:34.803" v="2025" actId="1076"/>
          <ac:picMkLst>
            <pc:docMk/>
            <pc:sldMk cId="3758107725" sldId="294"/>
            <ac:picMk id="3" creationId="{BB0BCE16-460F-8E23-7B88-908EAF901579}"/>
          </ac:picMkLst>
        </pc:picChg>
        <pc:picChg chg="add mod">
          <ac:chgData name="Jonny Tilford" userId="1700ab20-2b1c-4e6c-8c80-166aa5a5c274" providerId="ADAL" clId="{895E349F-E8A4-4665-A7D8-59DC0CD87049}" dt="2026-02-02T18:00:08.834" v="1993" actId="1076"/>
          <ac:picMkLst>
            <pc:docMk/>
            <pc:sldMk cId="3758107725" sldId="294"/>
            <ac:picMk id="5122" creationId="{DDECEA3F-7FE9-7B21-EC48-2DF17544EBD0}"/>
          </ac:picMkLst>
        </pc:picChg>
        <pc:picChg chg="add mod">
          <ac:chgData name="Jonny Tilford" userId="1700ab20-2b1c-4e6c-8c80-166aa5a5c274" providerId="ADAL" clId="{895E349F-E8A4-4665-A7D8-59DC0CD87049}" dt="2026-02-02T18:00:04.755" v="1991" actId="1076"/>
          <ac:picMkLst>
            <pc:docMk/>
            <pc:sldMk cId="3758107725" sldId="294"/>
            <ac:picMk id="5124" creationId="{4FE07093-5793-529A-5F8E-420206F96AC1}"/>
          </ac:picMkLst>
        </pc:picChg>
      </pc:sldChg>
      <pc:sldChg chg="addSp delSp modSp add">
        <pc:chgData name="Jonny Tilford" userId="1700ab20-2b1c-4e6c-8c80-166aa5a5c274" providerId="ADAL" clId="{895E349F-E8A4-4665-A7D8-59DC0CD87049}" dt="2026-02-02T18:14:35.337" v="2021" actId="688"/>
        <pc:sldMkLst>
          <pc:docMk/>
          <pc:sldMk cId="1914403468" sldId="295"/>
        </pc:sldMkLst>
        <pc:picChg chg="add mod">
          <ac:chgData name="Jonny Tilford" userId="1700ab20-2b1c-4e6c-8c80-166aa5a5c274" providerId="ADAL" clId="{895E349F-E8A4-4665-A7D8-59DC0CD87049}" dt="2026-02-02T18:12:02.918" v="2003"/>
          <ac:picMkLst>
            <pc:docMk/>
            <pc:sldMk cId="1914403468" sldId="295"/>
            <ac:picMk id="2" creationId="{0FB87D1F-CD0E-A8AC-2470-3B63DEDDEBDD}"/>
          </ac:picMkLst>
        </pc:picChg>
        <pc:picChg chg="add mod">
          <ac:chgData name="Jonny Tilford" userId="1700ab20-2b1c-4e6c-8c80-166aa5a5c274" providerId="ADAL" clId="{895E349F-E8A4-4665-A7D8-59DC0CD87049}" dt="2026-02-02T18:12:02.918" v="2003"/>
          <ac:picMkLst>
            <pc:docMk/>
            <pc:sldMk cId="1914403468" sldId="295"/>
            <ac:picMk id="3" creationId="{99201013-1274-8B69-9AC5-091232CC11D0}"/>
          </ac:picMkLst>
        </pc:picChg>
        <pc:picChg chg="add mod">
          <ac:chgData name="Jonny Tilford" userId="1700ab20-2b1c-4e6c-8c80-166aa5a5c274" providerId="ADAL" clId="{895E349F-E8A4-4665-A7D8-59DC0CD87049}" dt="2026-02-02T18:13:06" v="2017" actId="14100"/>
          <ac:picMkLst>
            <pc:docMk/>
            <pc:sldMk cId="1914403468" sldId="295"/>
            <ac:picMk id="6146" creationId="{BD6B3D33-E833-593B-B589-759771FC54E1}"/>
          </ac:picMkLst>
        </pc:picChg>
        <pc:picChg chg="add mod">
          <ac:chgData name="Jonny Tilford" userId="1700ab20-2b1c-4e6c-8c80-166aa5a5c274" providerId="ADAL" clId="{895E349F-E8A4-4665-A7D8-59DC0CD87049}" dt="2026-02-02T18:14:35.337" v="2021" actId="688"/>
          <ac:picMkLst>
            <pc:docMk/>
            <pc:sldMk cId="1914403468" sldId="295"/>
            <ac:picMk id="6148" creationId="{3D4017E8-9A76-4551-340B-7629E11483CF}"/>
          </ac:picMkLst>
        </pc:picChg>
      </pc:sldChg>
      <pc:sldChg chg="addSp delSp modSp add mod">
        <pc:chgData name="Jonny Tilford" userId="1700ab20-2b1c-4e6c-8c80-166aa5a5c274" providerId="ADAL" clId="{895E349F-E8A4-4665-A7D8-59DC0CD87049}" dt="2026-02-15T10:10:19.439" v="2040" actId="1076"/>
        <pc:sldMkLst>
          <pc:docMk/>
          <pc:sldMk cId="1543728478" sldId="296"/>
        </pc:sldMkLst>
        <pc:picChg chg="del">
          <ac:chgData name="Jonny Tilford" userId="1700ab20-2b1c-4e6c-8c80-166aa5a5c274" providerId="ADAL" clId="{895E349F-E8A4-4665-A7D8-59DC0CD87049}" dt="2026-02-15T10:09:13.577" v="2028" actId="478"/>
          <ac:picMkLst>
            <pc:docMk/>
            <pc:sldMk cId="1543728478" sldId="296"/>
            <ac:picMk id="3" creationId="{74735943-39AF-F846-6379-F511B6DE6BF0}"/>
          </ac:picMkLst>
        </pc:picChg>
        <pc:picChg chg="add mod">
          <ac:chgData name="Jonny Tilford" userId="1700ab20-2b1c-4e6c-8c80-166aa5a5c274" providerId="ADAL" clId="{895E349F-E8A4-4665-A7D8-59DC0CD87049}" dt="2026-02-15T10:09:35.391" v="2034" actId="1076"/>
          <ac:picMkLst>
            <pc:docMk/>
            <pc:sldMk cId="1543728478" sldId="296"/>
            <ac:picMk id="1026" creationId="{62B57B81-A636-F84A-1502-A592AD431E5C}"/>
          </ac:picMkLst>
        </pc:picChg>
        <pc:picChg chg="add mod">
          <ac:chgData name="Jonny Tilford" userId="1700ab20-2b1c-4e6c-8c80-166aa5a5c274" providerId="ADAL" clId="{895E349F-E8A4-4665-A7D8-59DC0CD87049}" dt="2026-02-15T10:10:19.439" v="2040" actId="1076"/>
          <ac:picMkLst>
            <pc:docMk/>
            <pc:sldMk cId="1543728478" sldId="296"/>
            <ac:picMk id="1028" creationId="{1836B993-21A8-6C61-0838-B80CBB2F1ACE}"/>
          </ac:picMkLst>
        </pc:picChg>
        <pc:picChg chg="del">
          <ac:chgData name="Jonny Tilford" userId="1700ab20-2b1c-4e6c-8c80-166aa5a5c274" providerId="ADAL" clId="{895E349F-E8A4-4665-A7D8-59DC0CD87049}" dt="2026-02-15T10:09:15.439" v="2029" actId="478"/>
          <ac:picMkLst>
            <pc:docMk/>
            <pc:sldMk cId="1543728478" sldId="296"/>
            <ac:picMk id="4100" creationId="{FCD4E4CC-0457-9DC7-93F3-346512CCB1A6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15/02/2026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15/02/2026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15/02/2026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15/02/2026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15/02/2026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15/02/2026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15/02/2026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15/02/2026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15/02/2026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15/02/2026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15/02/2026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GB" smtClean="0"/>
              <a:t>15/02/2026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670015-49C4-96E9-E22A-533E4F0B05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34E85-657A-84C0-3149-06E3FEB7E2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0539" y="836957"/>
            <a:ext cx="9790922" cy="3149599"/>
          </a:xfrm>
        </p:spPr>
        <p:txBody>
          <a:bodyPr anchor="ctr">
            <a:norm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Which is more awesome??</a:t>
            </a:r>
          </a:p>
        </p:txBody>
      </p:sp>
      <p:pic>
        <p:nvPicPr>
          <p:cNvPr id="4" name="Picture 3" descr="Mind Blown Emoji">
            <a:extLst>
              <a:ext uri="{FF2B5EF4-FFF2-40B4-BE49-F238E27FC236}">
                <a16:creationId xmlns:a16="http://schemas.microsoft.com/office/drawing/2014/main" id="{9A6DFFDB-9815-7E5F-CDDF-2B69450AFC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36325">
            <a:off x="7102994" y="3792531"/>
            <a:ext cx="4020620" cy="2261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Star Eyes Emoji [Free Download All Emojis] | Emoji Island">
            <a:extLst>
              <a:ext uri="{FF2B5EF4-FFF2-40B4-BE49-F238E27FC236}">
                <a16:creationId xmlns:a16="http://schemas.microsoft.com/office/drawing/2014/main" id="{E226CC91-029A-9613-C29C-188AB94C3F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54408">
            <a:off x="2694397" y="3554197"/>
            <a:ext cx="2949658" cy="2738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98046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4D62942-3548-217E-02A3-93626317FF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Roar-Rumble And Squeal-Trumpet: Scientists Compile An Elephant Lexicon">
            <a:extLst>
              <a:ext uri="{FF2B5EF4-FFF2-40B4-BE49-F238E27FC236}">
                <a16:creationId xmlns:a16="http://schemas.microsoft.com/office/drawing/2014/main" id="{46A2AC9F-86F3-507A-8673-62D973FBF7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0160">
            <a:off x="6426226" y="1453635"/>
            <a:ext cx="5323428" cy="3659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lose-up-of-male-lion-roaring Stock Illustration - Illustration of  background, vertebrate: 351562451">
            <a:extLst>
              <a:ext uri="{FF2B5EF4-FFF2-40B4-BE49-F238E27FC236}">
                <a16:creationId xmlns:a16="http://schemas.microsoft.com/office/drawing/2014/main" id="{AC8E598D-DFE4-52D8-5CC8-AD1BE5499B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50612">
            <a:off x="555525" y="1305472"/>
            <a:ext cx="5864628" cy="3907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Mind Blown Emoji">
            <a:extLst>
              <a:ext uri="{FF2B5EF4-FFF2-40B4-BE49-F238E27FC236}">
                <a16:creationId xmlns:a16="http://schemas.microsoft.com/office/drawing/2014/main" id="{B4BE397B-D1DB-264C-3EC0-82C118CE83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36325">
            <a:off x="6047271" y="5330245"/>
            <a:ext cx="2004252" cy="112739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Star Eyes Emoji [Free Download All Emojis] | Emoji Island">
            <a:extLst>
              <a:ext uri="{FF2B5EF4-FFF2-40B4-BE49-F238E27FC236}">
                <a16:creationId xmlns:a16="http://schemas.microsoft.com/office/drawing/2014/main" id="{480C28C6-8FC4-08B1-F31B-497E24EEFA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54408">
            <a:off x="4884160" y="5369379"/>
            <a:ext cx="1191138" cy="1105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9157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FB21B85-E4C0-A7AF-6AC9-004C6A9524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ind Blown Emoji">
            <a:extLst>
              <a:ext uri="{FF2B5EF4-FFF2-40B4-BE49-F238E27FC236}">
                <a16:creationId xmlns:a16="http://schemas.microsoft.com/office/drawing/2014/main" id="{0FB87D1F-CD0E-A8AC-2470-3B63DEDDEB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36325">
            <a:off x="6047271" y="5330245"/>
            <a:ext cx="2004252" cy="112739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Star Eyes Emoji [Free Download All Emojis] | Emoji Island">
            <a:extLst>
              <a:ext uri="{FF2B5EF4-FFF2-40B4-BE49-F238E27FC236}">
                <a16:creationId xmlns:a16="http://schemas.microsoft.com/office/drawing/2014/main" id="{99201013-1274-8B69-9AC5-091232CC11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54408">
            <a:off x="4884160" y="5369379"/>
            <a:ext cx="1191138" cy="1105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umpback Whale Jumps Up Near Tour Boat in California: Photos">
            <a:extLst>
              <a:ext uri="{FF2B5EF4-FFF2-40B4-BE49-F238E27FC236}">
                <a16:creationId xmlns:a16="http://schemas.microsoft.com/office/drawing/2014/main" id="{BD6B3D33-E833-593B-B589-759771FC54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3093">
            <a:off x="6212932" y="1037012"/>
            <a:ext cx="5376223" cy="3584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10 Fun facts about Cuttlefish — Joes Gone Diving Bali">
            <a:extLst>
              <a:ext uri="{FF2B5EF4-FFF2-40B4-BE49-F238E27FC236}">
                <a16:creationId xmlns:a16="http://schemas.microsoft.com/office/drawing/2014/main" id="{3D4017E8-9A76-4551-340B-7629E11483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57640">
            <a:off x="586484" y="1164287"/>
            <a:ext cx="5605516" cy="3153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44034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F4B10F5-B79C-03FE-96A3-40062DBEA5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The 11-Year-Old Girl Taking Skateboarding By Storm">
            <a:extLst>
              <a:ext uri="{FF2B5EF4-FFF2-40B4-BE49-F238E27FC236}">
                <a16:creationId xmlns:a16="http://schemas.microsoft.com/office/drawing/2014/main" id="{8C40CDA1-78CB-A649-2B60-54D106D510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06182">
            <a:off x="379098" y="1781503"/>
            <a:ext cx="5857765" cy="3294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5 Tips on Moving Up a Jumping Level">
            <a:extLst>
              <a:ext uri="{FF2B5EF4-FFF2-40B4-BE49-F238E27FC236}">
                <a16:creationId xmlns:a16="http://schemas.microsoft.com/office/drawing/2014/main" id="{6FE9B6AB-2E45-0DB7-C547-05DB9693D3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6267">
            <a:off x="6095999" y="1573728"/>
            <a:ext cx="5440782" cy="3626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Mind Blown Emoji">
            <a:extLst>
              <a:ext uri="{FF2B5EF4-FFF2-40B4-BE49-F238E27FC236}">
                <a16:creationId xmlns:a16="http://schemas.microsoft.com/office/drawing/2014/main" id="{7EC8EAAB-2FCC-98F4-7851-DBB5838EAA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36325">
            <a:off x="6047271" y="5330245"/>
            <a:ext cx="2004252" cy="112739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Star Eyes Emoji [Free Download All Emojis] | Emoji Island">
            <a:extLst>
              <a:ext uri="{FF2B5EF4-FFF2-40B4-BE49-F238E27FC236}">
                <a16:creationId xmlns:a16="http://schemas.microsoft.com/office/drawing/2014/main" id="{6AB1BC97-FC1E-313F-DD55-F576425CAA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54408">
            <a:off x="4884160" y="5369379"/>
            <a:ext cx="1191138" cy="1105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97763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24DEB2-835C-71B9-E8D6-15A8C113DD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2FFA8A-60B9-3EAA-3A11-9CCAB49B72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25719">
            <a:off x="532031" y="1095076"/>
            <a:ext cx="5538391" cy="4208244"/>
          </a:xfrm>
          <a:prstGeom prst="rect">
            <a:avLst/>
          </a:prstGeom>
        </p:spPr>
      </p:pic>
      <p:pic>
        <p:nvPicPr>
          <p:cNvPr id="4100" name="Picture 4" descr="Bluey (TV Series 2018– ) - IMDb">
            <a:extLst>
              <a:ext uri="{FF2B5EF4-FFF2-40B4-BE49-F238E27FC236}">
                <a16:creationId xmlns:a16="http://schemas.microsoft.com/office/drawing/2014/main" id="{8DC25ED5-33F5-6F33-7190-9CC87509C4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5144">
            <a:off x="7972699" y="888822"/>
            <a:ext cx="3080500" cy="462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Mind Blown Emoji">
            <a:extLst>
              <a:ext uri="{FF2B5EF4-FFF2-40B4-BE49-F238E27FC236}">
                <a16:creationId xmlns:a16="http://schemas.microsoft.com/office/drawing/2014/main" id="{70855CC1-5535-664C-7EFB-A6BA12713A9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36325">
            <a:off x="6047271" y="5330245"/>
            <a:ext cx="2004252" cy="112739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Star Eyes Emoji [Free Download All Emojis] | Emoji Island">
            <a:extLst>
              <a:ext uri="{FF2B5EF4-FFF2-40B4-BE49-F238E27FC236}">
                <a16:creationId xmlns:a16="http://schemas.microsoft.com/office/drawing/2014/main" id="{8C96825E-A3CE-2F0E-C1C7-73E0F579E2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54408">
            <a:off x="4884160" y="5369379"/>
            <a:ext cx="1191138" cy="1105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94221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DCFB2D6-B031-78D1-6B80-C268F42A42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ind Blown Emoji">
            <a:extLst>
              <a:ext uri="{FF2B5EF4-FFF2-40B4-BE49-F238E27FC236}">
                <a16:creationId xmlns:a16="http://schemas.microsoft.com/office/drawing/2014/main" id="{BBC834F1-4F74-5F3A-5AB7-9892B5B806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36325">
            <a:off x="6047271" y="5330245"/>
            <a:ext cx="2004252" cy="112739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Star Eyes Emoji [Free Download All Emojis] | Emoji Island">
            <a:extLst>
              <a:ext uri="{FF2B5EF4-FFF2-40B4-BE49-F238E27FC236}">
                <a16:creationId xmlns:a16="http://schemas.microsoft.com/office/drawing/2014/main" id="{46AEF7C1-7D1F-1610-2C0B-DAF89EEC22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54408">
            <a:off x="4884160" y="5369379"/>
            <a:ext cx="1191138" cy="1105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Smallest Ice Cream Cone at William Long blog">
            <a:extLst>
              <a:ext uri="{FF2B5EF4-FFF2-40B4-BE49-F238E27FC236}">
                <a16:creationId xmlns:a16="http://schemas.microsoft.com/office/drawing/2014/main" id="{62B57B81-A636-F84A-1502-A592AD431E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10124">
            <a:off x="432001" y="1654509"/>
            <a:ext cx="5125616" cy="2883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World Record Ice Cream Cone - KLEM 1410">
            <a:extLst>
              <a:ext uri="{FF2B5EF4-FFF2-40B4-BE49-F238E27FC236}">
                <a16:creationId xmlns:a16="http://schemas.microsoft.com/office/drawing/2014/main" id="{1836B993-21A8-6C61-0838-B80CBB2F1A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9911">
            <a:off x="7606204" y="138645"/>
            <a:ext cx="3080257" cy="5482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37284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DDD36D2-B21B-9B5A-13E6-9F6F046097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ing Charles III's Coronation Crowns">
            <a:extLst>
              <a:ext uri="{FF2B5EF4-FFF2-40B4-BE49-F238E27FC236}">
                <a16:creationId xmlns:a16="http://schemas.microsoft.com/office/drawing/2014/main" id="{DDECEA3F-7FE9-7B21-EC48-2DF17544EB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0916" y="702222"/>
            <a:ext cx="4090168" cy="2726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Earth | Glenn Research Center | NASA">
            <a:extLst>
              <a:ext uri="{FF2B5EF4-FFF2-40B4-BE49-F238E27FC236}">
                <a16:creationId xmlns:a16="http://schemas.microsoft.com/office/drawing/2014/main" id="{4FE07093-5793-529A-5F8E-420206F96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490" y="3724768"/>
            <a:ext cx="4163020" cy="2726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Mind Blown Emoji">
            <a:extLst>
              <a:ext uri="{FF2B5EF4-FFF2-40B4-BE49-F238E27FC236}">
                <a16:creationId xmlns:a16="http://schemas.microsoft.com/office/drawing/2014/main" id="{AAD1CA41-7E96-0FCA-09E3-F1702A8FD9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36325">
            <a:off x="8369767" y="4353222"/>
            <a:ext cx="2993978" cy="1684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Star Eyes Emoji [Free Download All Emojis] | Emoji Island">
            <a:extLst>
              <a:ext uri="{FF2B5EF4-FFF2-40B4-BE49-F238E27FC236}">
                <a16:creationId xmlns:a16="http://schemas.microsoft.com/office/drawing/2014/main" id="{BB0BCE16-460F-8E23-7B88-908EAF9015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54408">
            <a:off x="1018502" y="4175745"/>
            <a:ext cx="2196480" cy="2039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1077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6EE6275AB61F478C4C2B60E06EBB86" ma:contentTypeVersion="20" ma:contentTypeDescription="Create a new document." ma:contentTypeScope="" ma:versionID="c40dd82f81fe3146463941929de04cbd">
  <xsd:schema xmlns:xsd="http://www.w3.org/2001/XMLSchema" xmlns:xs="http://www.w3.org/2001/XMLSchema" xmlns:p="http://schemas.microsoft.com/office/2006/metadata/properties" xmlns:ns2="5e281f0b-1b17-4847-92d4-f5ee8cd9c7a9" xmlns:ns3="d18bd8e2-cffe-4e71-8501-69a9d2aac352" targetNamespace="http://schemas.microsoft.com/office/2006/metadata/properties" ma:root="true" ma:fieldsID="5289488a749b88469f1ff7fea8a0a629" ns2:_="" ns3:_="">
    <xsd:import namespace="5e281f0b-1b17-4847-92d4-f5ee8cd9c7a9"/>
    <xsd:import namespace="d18bd8e2-cffe-4e71-8501-69a9d2aac35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Order0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281f0b-1b17-4847-92d4-f5ee8cd9c7a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75b9330-4fa8-4cd2-b6cb-060738cd83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Order0" ma:index="26" nillable="true" ma:displayName="Order" ma:format="Dropdown" ma:internalName="Order0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8bd8e2-cffe-4e71-8501-69a9d2aac352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d695229-2a6d-478f-93eb-95e776de06fd}" ma:internalName="TaxCatchAll" ma:showField="CatchAllData" ma:web="d18bd8e2-cffe-4e71-8501-69a9d2aac35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281f0b-1b17-4847-92d4-f5ee8cd9c7a9">
      <Terms xmlns="http://schemas.microsoft.com/office/infopath/2007/PartnerControls"/>
    </lcf76f155ced4ddcb4097134ff3c332f>
    <TaxCatchAll xmlns="d18bd8e2-cffe-4e71-8501-69a9d2aac352" xsi:nil="true"/>
    <Order0 xmlns="5e281f0b-1b17-4847-92d4-f5ee8cd9c7a9" xsi:nil="true"/>
  </documentManagement>
</p:properties>
</file>

<file path=customXml/itemProps1.xml><?xml version="1.0" encoding="utf-8"?>
<ds:datastoreItem xmlns:ds="http://schemas.openxmlformats.org/officeDocument/2006/customXml" ds:itemID="{C5AB0A75-F4B2-423C-8837-E03E7AD20BA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281f0b-1b17-4847-92d4-f5ee8cd9c7a9"/>
    <ds:schemaRef ds:uri="d18bd8e2-cffe-4e71-8501-69a9d2aac35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EC1D093-A54F-4D87-88BB-91DFCAC6948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589804E-2457-49C3-B5FF-D1E75D4629C5}">
  <ds:schemaRefs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purl.org/dc/dcmitype/"/>
    <ds:schemaRef ds:uri="http://www.w3.org/XML/1998/namespace"/>
    <ds:schemaRef ds:uri="http://schemas.microsoft.com/office/infopath/2007/PartnerControls"/>
    <ds:schemaRef ds:uri="5e281f0b-1b17-4847-92d4-f5ee8cd9c7a9"/>
    <ds:schemaRef ds:uri="d18bd8e2-cffe-4e71-8501-69a9d2aac352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582</TotalTime>
  <Words>5</Words>
  <Application>Microsoft Office PowerPoint</Application>
  <PresentationFormat>Widescreen</PresentationFormat>
  <Paragraphs>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Aptos</vt:lpstr>
      <vt:lpstr>Aptos Display</vt:lpstr>
      <vt:lpstr>Arial</vt:lpstr>
      <vt:lpstr>office theme</vt:lpstr>
      <vt:lpstr>Which is more awesome??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Jonny Tilford</cp:lastModifiedBy>
  <cp:revision>1</cp:revision>
  <dcterms:created xsi:type="dcterms:W3CDTF">2025-09-05T20:56:03Z</dcterms:created>
  <dcterms:modified xsi:type="dcterms:W3CDTF">2026-02-15T10:10:27Z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0x010100B36EE6275AB61F478C4C2B60E06EBB86</vt:lpwstr>
  </property>
  <property fmtid="{D5CDD505-2E9C-101B-9397-08002B2CF9AE}" pid="3" name="MediaServiceImageTags">
    <vt:lpwstr/>
  </property>
</Properties>
</file>